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67" y="4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E90322-9AA1-464D-BB3D-F07410EB44CB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F73DDDB-F76A-4863-9707-6C1AC2624A7D}">
      <dgm:prSet phldrT="[Текст]"/>
      <dgm:spPr/>
      <dgm:t>
        <a:bodyPr/>
        <a:lstStyle/>
        <a:p>
          <a:r>
            <a:rPr lang="ru-RU" dirty="0"/>
            <a:t>Деятельность</a:t>
          </a:r>
        </a:p>
      </dgm:t>
    </dgm:pt>
    <dgm:pt modelId="{C4AD94F5-58D8-470C-9AFE-E7827648D9E8}" type="parTrans" cxnId="{3AFC9040-462A-4B1B-88EB-F577CFE7380F}">
      <dgm:prSet/>
      <dgm:spPr/>
      <dgm:t>
        <a:bodyPr/>
        <a:lstStyle/>
        <a:p>
          <a:endParaRPr lang="ru-RU"/>
        </a:p>
      </dgm:t>
    </dgm:pt>
    <dgm:pt modelId="{E51F67E0-BA6A-4C04-B11E-3E845BAC3B94}" type="sibTrans" cxnId="{3AFC9040-462A-4B1B-88EB-F577CFE7380F}">
      <dgm:prSet/>
      <dgm:spPr/>
      <dgm:t>
        <a:bodyPr/>
        <a:lstStyle/>
        <a:p>
          <a:endParaRPr lang="ru-RU"/>
        </a:p>
      </dgm:t>
    </dgm:pt>
    <dgm:pt modelId="{492B7DA9-4403-4C30-ADA2-B20C23586B04}">
      <dgm:prSet phldrT="[Текст]" custT="1"/>
      <dgm:spPr/>
      <dgm:t>
        <a:bodyPr/>
        <a:lstStyle/>
        <a:p>
          <a:r>
            <a:rPr lang="ru-RU" sz="2000" dirty="0"/>
            <a:t>Трудовая</a:t>
          </a:r>
        </a:p>
      </dgm:t>
    </dgm:pt>
    <dgm:pt modelId="{C210B46B-54B4-4118-9226-92525787E83D}" type="parTrans" cxnId="{D92FDD83-5EE7-4266-960A-31512B4DCA65}">
      <dgm:prSet/>
      <dgm:spPr/>
      <dgm:t>
        <a:bodyPr/>
        <a:lstStyle/>
        <a:p>
          <a:endParaRPr lang="ru-RU"/>
        </a:p>
      </dgm:t>
    </dgm:pt>
    <dgm:pt modelId="{83F0BC92-EAE2-4504-916B-835093CC5BDC}" type="sibTrans" cxnId="{D92FDD83-5EE7-4266-960A-31512B4DCA65}">
      <dgm:prSet/>
      <dgm:spPr/>
      <dgm:t>
        <a:bodyPr/>
        <a:lstStyle/>
        <a:p>
          <a:endParaRPr lang="ru-RU"/>
        </a:p>
      </dgm:t>
    </dgm:pt>
    <dgm:pt modelId="{4B385EC8-FCED-48EB-B35A-47100DE3C1F2}">
      <dgm:prSet phldrT="[Текст]" custT="1"/>
      <dgm:spPr/>
      <dgm:t>
        <a:bodyPr/>
        <a:lstStyle/>
        <a:p>
          <a:r>
            <a:rPr lang="ru-RU" sz="2000" dirty="0"/>
            <a:t>Познавательная</a:t>
          </a:r>
        </a:p>
      </dgm:t>
    </dgm:pt>
    <dgm:pt modelId="{4E325831-85F0-4F03-8B0B-47CC68691997}" type="parTrans" cxnId="{66944046-3B67-4730-915A-3100D92FA012}">
      <dgm:prSet/>
      <dgm:spPr/>
      <dgm:t>
        <a:bodyPr/>
        <a:lstStyle/>
        <a:p>
          <a:endParaRPr lang="ru-RU"/>
        </a:p>
      </dgm:t>
    </dgm:pt>
    <dgm:pt modelId="{6F9409E6-3E92-4C16-9AA5-2BD0578695DC}" type="sibTrans" cxnId="{66944046-3B67-4730-915A-3100D92FA012}">
      <dgm:prSet/>
      <dgm:spPr/>
      <dgm:t>
        <a:bodyPr/>
        <a:lstStyle/>
        <a:p>
          <a:endParaRPr lang="ru-RU"/>
        </a:p>
      </dgm:t>
    </dgm:pt>
    <dgm:pt modelId="{15107224-6A7B-47B8-BE34-4E89ACD39233}">
      <dgm:prSet phldrT="[Текст]"/>
      <dgm:spPr/>
      <dgm:t>
        <a:bodyPr/>
        <a:lstStyle/>
        <a:p>
          <a:r>
            <a:rPr lang="ru-RU" dirty="0"/>
            <a:t>Спортивная</a:t>
          </a:r>
        </a:p>
      </dgm:t>
    </dgm:pt>
    <dgm:pt modelId="{D5BAC692-DDDB-4A1A-BC41-1AD39FCA5841}" type="parTrans" cxnId="{96C540E0-55E2-42B8-8D69-784D06C863AA}">
      <dgm:prSet/>
      <dgm:spPr/>
      <dgm:t>
        <a:bodyPr/>
        <a:lstStyle/>
        <a:p>
          <a:endParaRPr lang="ru-RU"/>
        </a:p>
      </dgm:t>
    </dgm:pt>
    <dgm:pt modelId="{12DB77DF-ABF5-48BF-851F-05685FF866C9}" type="sibTrans" cxnId="{96C540E0-55E2-42B8-8D69-784D06C863AA}">
      <dgm:prSet/>
      <dgm:spPr/>
      <dgm:t>
        <a:bodyPr/>
        <a:lstStyle/>
        <a:p>
          <a:endParaRPr lang="ru-RU"/>
        </a:p>
      </dgm:t>
    </dgm:pt>
    <dgm:pt modelId="{53195BBD-4C36-4ED9-A15D-7EC000C383B6}">
      <dgm:prSet phldrT="[Текст]"/>
      <dgm:spPr/>
      <dgm:t>
        <a:bodyPr/>
        <a:lstStyle/>
        <a:p>
          <a:r>
            <a:rPr lang="ru-RU" dirty="0"/>
            <a:t>Общественно-политическая</a:t>
          </a:r>
        </a:p>
      </dgm:t>
    </dgm:pt>
    <dgm:pt modelId="{9E7325AE-7C2A-497B-BFF0-802B2ED35C4E}" type="parTrans" cxnId="{BDB748B6-8381-42D8-A05E-0744D1C74581}">
      <dgm:prSet/>
      <dgm:spPr/>
      <dgm:t>
        <a:bodyPr/>
        <a:lstStyle/>
        <a:p>
          <a:endParaRPr lang="ru-RU"/>
        </a:p>
      </dgm:t>
    </dgm:pt>
    <dgm:pt modelId="{E6B28C58-8EE7-4CB6-AE64-0F9F27C09CAC}" type="sibTrans" cxnId="{BDB748B6-8381-42D8-A05E-0744D1C74581}">
      <dgm:prSet/>
      <dgm:spPr/>
      <dgm:t>
        <a:bodyPr/>
        <a:lstStyle/>
        <a:p>
          <a:endParaRPr lang="ru-RU"/>
        </a:p>
      </dgm:t>
    </dgm:pt>
    <dgm:pt modelId="{E0BB4A55-581D-44AE-B11F-790F4C3C3E94}">
      <dgm:prSet/>
      <dgm:spPr/>
      <dgm:t>
        <a:bodyPr/>
        <a:lstStyle/>
        <a:p>
          <a:r>
            <a:rPr lang="ru-RU" dirty="0"/>
            <a:t>Художественная</a:t>
          </a:r>
        </a:p>
      </dgm:t>
    </dgm:pt>
    <dgm:pt modelId="{A6656DC9-5D83-4831-9F11-54DB18C76338}" type="parTrans" cxnId="{C6540BB9-D998-4129-966E-05AB131F5E01}">
      <dgm:prSet/>
      <dgm:spPr/>
      <dgm:t>
        <a:bodyPr/>
        <a:lstStyle/>
        <a:p>
          <a:endParaRPr lang="ru-RU"/>
        </a:p>
      </dgm:t>
    </dgm:pt>
    <dgm:pt modelId="{182514C2-A916-4605-A789-F5F76FEA23C0}" type="sibTrans" cxnId="{C6540BB9-D998-4129-966E-05AB131F5E01}">
      <dgm:prSet/>
      <dgm:spPr/>
      <dgm:t>
        <a:bodyPr/>
        <a:lstStyle/>
        <a:p>
          <a:endParaRPr lang="ru-RU"/>
        </a:p>
      </dgm:t>
    </dgm:pt>
    <dgm:pt modelId="{5C31AD0D-A5C6-44D7-8FE4-4C7799A2F260}">
      <dgm:prSet custT="1"/>
      <dgm:spPr/>
      <dgm:t>
        <a:bodyPr/>
        <a:lstStyle/>
        <a:p>
          <a:r>
            <a:rPr lang="ru-RU" sz="2000" dirty="0"/>
            <a:t>Организаторская</a:t>
          </a:r>
        </a:p>
      </dgm:t>
    </dgm:pt>
    <dgm:pt modelId="{9D953EA8-07E6-4497-90E6-D11DD2E8E458}" type="parTrans" cxnId="{3F02767E-B7CD-4280-A687-8AC1D7D460E1}">
      <dgm:prSet/>
      <dgm:spPr/>
      <dgm:t>
        <a:bodyPr/>
        <a:lstStyle/>
        <a:p>
          <a:endParaRPr lang="ru-RU"/>
        </a:p>
      </dgm:t>
    </dgm:pt>
    <dgm:pt modelId="{085402AC-91FF-4909-B07E-A6E540B320E6}" type="sibTrans" cxnId="{3F02767E-B7CD-4280-A687-8AC1D7D460E1}">
      <dgm:prSet/>
      <dgm:spPr/>
      <dgm:t>
        <a:bodyPr/>
        <a:lstStyle/>
        <a:p>
          <a:endParaRPr lang="ru-RU"/>
        </a:p>
      </dgm:t>
    </dgm:pt>
    <dgm:pt modelId="{35129FF6-B633-4067-8337-B724205C1E75}" type="pres">
      <dgm:prSet presAssocID="{7FE90322-9AA1-464D-BB3D-F07410EB44CB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9D83FAD-A7C7-4939-B140-2FB06EC9A91F}" type="pres">
      <dgm:prSet presAssocID="{6F73DDDB-F76A-4863-9707-6C1AC2624A7D}" presName="centerShape" presStyleLbl="node0" presStyleIdx="0" presStyleCnt="1" custScaleX="242772"/>
      <dgm:spPr/>
    </dgm:pt>
    <dgm:pt modelId="{0C90298C-2B01-43CF-AEDF-2F86849D7AED}" type="pres">
      <dgm:prSet presAssocID="{C210B46B-54B4-4118-9226-92525787E83D}" presName="Name9" presStyleLbl="parChTrans1D2" presStyleIdx="0" presStyleCnt="6"/>
      <dgm:spPr/>
    </dgm:pt>
    <dgm:pt modelId="{5C994DDD-04A9-4C23-9954-74CBDABCB5D7}" type="pres">
      <dgm:prSet presAssocID="{C210B46B-54B4-4118-9226-92525787E83D}" presName="connTx" presStyleLbl="parChTrans1D2" presStyleIdx="0" presStyleCnt="6"/>
      <dgm:spPr/>
    </dgm:pt>
    <dgm:pt modelId="{D576A93E-57F4-4554-9C46-47A1CFAF9BDE}" type="pres">
      <dgm:prSet presAssocID="{492B7DA9-4403-4C30-ADA2-B20C23586B04}" presName="node" presStyleLbl="node1" presStyleIdx="0" presStyleCnt="6" custScaleX="240090" custRadScaleRad="101312" custRadScaleInc="-9064">
        <dgm:presLayoutVars>
          <dgm:bulletEnabled val="1"/>
        </dgm:presLayoutVars>
      </dgm:prSet>
      <dgm:spPr/>
    </dgm:pt>
    <dgm:pt modelId="{F3316F25-021E-40D8-8089-C33EA11C9F0A}" type="pres">
      <dgm:prSet presAssocID="{4E325831-85F0-4F03-8B0B-47CC68691997}" presName="Name9" presStyleLbl="parChTrans1D2" presStyleIdx="1" presStyleCnt="6"/>
      <dgm:spPr/>
    </dgm:pt>
    <dgm:pt modelId="{3A403303-314F-4904-A93A-811CE9495071}" type="pres">
      <dgm:prSet presAssocID="{4E325831-85F0-4F03-8B0B-47CC68691997}" presName="connTx" presStyleLbl="parChTrans1D2" presStyleIdx="1" presStyleCnt="6"/>
      <dgm:spPr/>
    </dgm:pt>
    <dgm:pt modelId="{254F0EA0-1CEA-463A-86F9-1869EE53580B}" type="pres">
      <dgm:prSet presAssocID="{4B385EC8-FCED-48EB-B35A-47100DE3C1F2}" presName="node" presStyleLbl="node1" presStyleIdx="1" presStyleCnt="6" custScaleX="237012" custRadScaleRad="234899" custRadScaleInc="21744">
        <dgm:presLayoutVars>
          <dgm:bulletEnabled val="1"/>
        </dgm:presLayoutVars>
      </dgm:prSet>
      <dgm:spPr/>
    </dgm:pt>
    <dgm:pt modelId="{FE612153-97DF-4CB6-97BC-E8D97330FCD1}" type="pres">
      <dgm:prSet presAssocID="{D5BAC692-DDDB-4A1A-BC41-1AD39FCA5841}" presName="Name9" presStyleLbl="parChTrans1D2" presStyleIdx="2" presStyleCnt="6"/>
      <dgm:spPr/>
    </dgm:pt>
    <dgm:pt modelId="{33FE9A42-D15A-4BCF-9647-7AEE48AB6BC3}" type="pres">
      <dgm:prSet presAssocID="{D5BAC692-DDDB-4A1A-BC41-1AD39FCA5841}" presName="connTx" presStyleLbl="parChTrans1D2" presStyleIdx="2" presStyleCnt="6"/>
      <dgm:spPr/>
    </dgm:pt>
    <dgm:pt modelId="{54419637-1108-4959-8FDB-5BC4D7DA9821}" type="pres">
      <dgm:prSet presAssocID="{15107224-6A7B-47B8-BE34-4E89ACD39233}" presName="node" presStyleLbl="node1" presStyleIdx="2" presStyleCnt="6" custScaleX="206930" custRadScaleRad="219680" custRadScaleInc="-91263">
        <dgm:presLayoutVars>
          <dgm:bulletEnabled val="1"/>
        </dgm:presLayoutVars>
      </dgm:prSet>
      <dgm:spPr/>
    </dgm:pt>
    <dgm:pt modelId="{EF76245A-692D-416A-8DC6-7741157E38E3}" type="pres">
      <dgm:prSet presAssocID="{9E7325AE-7C2A-497B-BFF0-802B2ED35C4E}" presName="Name9" presStyleLbl="parChTrans1D2" presStyleIdx="3" presStyleCnt="6"/>
      <dgm:spPr/>
    </dgm:pt>
    <dgm:pt modelId="{6A3F970C-B12E-473B-837B-ACBBBDF574FC}" type="pres">
      <dgm:prSet presAssocID="{9E7325AE-7C2A-497B-BFF0-802B2ED35C4E}" presName="connTx" presStyleLbl="parChTrans1D2" presStyleIdx="3" presStyleCnt="6"/>
      <dgm:spPr/>
    </dgm:pt>
    <dgm:pt modelId="{4913E858-6FDD-4759-B05D-3F3035542981}" type="pres">
      <dgm:prSet presAssocID="{53195BBD-4C36-4ED9-A15D-7EC000C383B6}" presName="node" presStyleLbl="node1" presStyleIdx="3" presStyleCnt="6" custScaleX="234397" custRadScaleRad="131768" custRadScaleInc="-155651">
        <dgm:presLayoutVars>
          <dgm:bulletEnabled val="1"/>
        </dgm:presLayoutVars>
      </dgm:prSet>
      <dgm:spPr/>
    </dgm:pt>
    <dgm:pt modelId="{30A32A01-2A97-4CE1-878E-E683B4AB4955}" type="pres">
      <dgm:prSet presAssocID="{A6656DC9-5D83-4831-9F11-54DB18C76338}" presName="Name9" presStyleLbl="parChTrans1D2" presStyleIdx="4" presStyleCnt="6"/>
      <dgm:spPr/>
    </dgm:pt>
    <dgm:pt modelId="{650282C4-4236-4620-ADD0-34F17AC1DE9D}" type="pres">
      <dgm:prSet presAssocID="{A6656DC9-5D83-4831-9F11-54DB18C76338}" presName="connTx" presStyleLbl="parChTrans1D2" presStyleIdx="4" presStyleCnt="6"/>
      <dgm:spPr/>
    </dgm:pt>
    <dgm:pt modelId="{20A4D687-5567-4FAC-A764-E8E09AD40B76}" type="pres">
      <dgm:prSet presAssocID="{E0BB4A55-581D-44AE-B11F-790F4C3C3E94}" presName="node" presStyleLbl="node1" presStyleIdx="4" presStyleCnt="6" custScaleX="289205" custRadScaleRad="192717" custRadScaleInc="13991">
        <dgm:presLayoutVars>
          <dgm:bulletEnabled val="1"/>
        </dgm:presLayoutVars>
      </dgm:prSet>
      <dgm:spPr/>
    </dgm:pt>
    <dgm:pt modelId="{F79B7B91-BC30-4C1A-991A-B7821B16FCA2}" type="pres">
      <dgm:prSet presAssocID="{9D953EA8-07E6-4497-90E6-D11DD2E8E458}" presName="Name9" presStyleLbl="parChTrans1D2" presStyleIdx="5" presStyleCnt="6"/>
      <dgm:spPr/>
    </dgm:pt>
    <dgm:pt modelId="{356F7CDE-A071-40EB-83A3-7EF4B4584981}" type="pres">
      <dgm:prSet presAssocID="{9D953EA8-07E6-4497-90E6-D11DD2E8E458}" presName="connTx" presStyleLbl="parChTrans1D2" presStyleIdx="5" presStyleCnt="6"/>
      <dgm:spPr/>
    </dgm:pt>
    <dgm:pt modelId="{97AA11F1-1D2F-4F40-A9AB-2653861053CD}" type="pres">
      <dgm:prSet presAssocID="{5C31AD0D-A5C6-44D7-8FE4-4C7799A2F260}" presName="node" presStyleLbl="node1" presStyleIdx="5" presStyleCnt="6" custScaleX="231213" custScaleY="143596" custRadScaleRad="226775" custRadScaleInc="-27113">
        <dgm:presLayoutVars>
          <dgm:bulletEnabled val="1"/>
        </dgm:presLayoutVars>
      </dgm:prSet>
      <dgm:spPr/>
    </dgm:pt>
  </dgm:ptLst>
  <dgm:cxnLst>
    <dgm:cxn modelId="{618D2A06-EF4C-42B2-A4A0-E17C88ACA294}" type="presOf" srcId="{C210B46B-54B4-4118-9226-92525787E83D}" destId="{0C90298C-2B01-43CF-AEDF-2F86849D7AED}" srcOrd="0" destOrd="0" presId="urn:microsoft.com/office/officeart/2005/8/layout/radial1"/>
    <dgm:cxn modelId="{16B8730D-E457-4B27-AD7D-172BCB85068B}" type="presOf" srcId="{A6656DC9-5D83-4831-9F11-54DB18C76338}" destId="{650282C4-4236-4620-ADD0-34F17AC1DE9D}" srcOrd="1" destOrd="0" presId="urn:microsoft.com/office/officeart/2005/8/layout/radial1"/>
    <dgm:cxn modelId="{E6308719-0DA4-476A-BF03-2C08A68AE585}" type="presOf" srcId="{C210B46B-54B4-4118-9226-92525787E83D}" destId="{5C994DDD-04A9-4C23-9954-74CBDABCB5D7}" srcOrd="1" destOrd="0" presId="urn:microsoft.com/office/officeart/2005/8/layout/radial1"/>
    <dgm:cxn modelId="{612A3035-0C0A-4F23-B479-F767AE4BF6C7}" type="presOf" srcId="{9D953EA8-07E6-4497-90E6-D11DD2E8E458}" destId="{F79B7B91-BC30-4C1A-991A-B7821B16FCA2}" srcOrd="0" destOrd="0" presId="urn:microsoft.com/office/officeart/2005/8/layout/radial1"/>
    <dgm:cxn modelId="{3AFC9040-462A-4B1B-88EB-F577CFE7380F}" srcId="{7FE90322-9AA1-464D-BB3D-F07410EB44CB}" destId="{6F73DDDB-F76A-4863-9707-6C1AC2624A7D}" srcOrd="0" destOrd="0" parTransId="{C4AD94F5-58D8-470C-9AFE-E7827648D9E8}" sibTransId="{E51F67E0-BA6A-4C04-B11E-3E845BAC3B94}"/>
    <dgm:cxn modelId="{5959BE44-C5BF-4F33-A06C-4E961A523132}" type="presOf" srcId="{D5BAC692-DDDB-4A1A-BC41-1AD39FCA5841}" destId="{33FE9A42-D15A-4BCF-9647-7AEE48AB6BC3}" srcOrd="1" destOrd="0" presId="urn:microsoft.com/office/officeart/2005/8/layout/radial1"/>
    <dgm:cxn modelId="{66944046-3B67-4730-915A-3100D92FA012}" srcId="{6F73DDDB-F76A-4863-9707-6C1AC2624A7D}" destId="{4B385EC8-FCED-48EB-B35A-47100DE3C1F2}" srcOrd="1" destOrd="0" parTransId="{4E325831-85F0-4F03-8B0B-47CC68691997}" sibTransId="{6F9409E6-3E92-4C16-9AA5-2BD0578695DC}"/>
    <dgm:cxn modelId="{6C7E0D68-72A2-4C11-8763-9B4943AF2685}" type="presOf" srcId="{7FE90322-9AA1-464D-BB3D-F07410EB44CB}" destId="{35129FF6-B633-4067-8337-B724205C1E75}" srcOrd="0" destOrd="0" presId="urn:microsoft.com/office/officeart/2005/8/layout/radial1"/>
    <dgm:cxn modelId="{4271864B-AE8D-4644-AE4F-C37D2B8F7B8E}" type="presOf" srcId="{A6656DC9-5D83-4831-9F11-54DB18C76338}" destId="{30A32A01-2A97-4CE1-878E-E683B4AB4955}" srcOrd="0" destOrd="0" presId="urn:microsoft.com/office/officeart/2005/8/layout/radial1"/>
    <dgm:cxn modelId="{AC926C6C-B2C6-4ED1-A7F9-BCEFAE4FAB6C}" type="presOf" srcId="{4E325831-85F0-4F03-8B0B-47CC68691997}" destId="{F3316F25-021E-40D8-8089-C33EA11C9F0A}" srcOrd="0" destOrd="0" presId="urn:microsoft.com/office/officeart/2005/8/layout/radial1"/>
    <dgm:cxn modelId="{FF863D78-2B8B-4B6C-8537-BA04CE53596E}" type="presOf" srcId="{E0BB4A55-581D-44AE-B11F-790F4C3C3E94}" destId="{20A4D687-5567-4FAC-A764-E8E09AD40B76}" srcOrd="0" destOrd="0" presId="urn:microsoft.com/office/officeart/2005/8/layout/radial1"/>
    <dgm:cxn modelId="{2D194058-5B62-40E8-9AAE-AB773501AF20}" type="presOf" srcId="{53195BBD-4C36-4ED9-A15D-7EC000C383B6}" destId="{4913E858-6FDD-4759-B05D-3F3035542981}" srcOrd="0" destOrd="0" presId="urn:microsoft.com/office/officeart/2005/8/layout/radial1"/>
    <dgm:cxn modelId="{3F02767E-B7CD-4280-A687-8AC1D7D460E1}" srcId="{6F73DDDB-F76A-4863-9707-6C1AC2624A7D}" destId="{5C31AD0D-A5C6-44D7-8FE4-4C7799A2F260}" srcOrd="5" destOrd="0" parTransId="{9D953EA8-07E6-4497-90E6-D11DD2E8E458}" sibTransId="{085402AC-91FF-4909-B07E-A6E540B320E6}"/>
    <dgm:cxn modelId="{D92FDD83-5EE7-4266-960A-31512B4DCA65}" srcId="{6F73DDDB-F76A-4863-9707-6C1AC2624A7D}" destId="{492B7DA9-4403-4C30-ADA2-B20C23586B04}" srcOrd="0" destOrd="0" parTransId="{C210B46B-54B4-4118-9226-92525787E83D}" sibTransId="{83F0BC92-EAE2-4504-916B-835093CC5BDC}"/>
    <dgm:cxn modelId="{EC1BB98D-FBAE-40DC-A847-D3A953955D34}" type="presOf" srcId="{5C31AD0D-A5C6-44D7-8FE4-4C7799A2F260}" destId="{97AA11F1-1D2F-4F40-A9AB-2653861053CD}" srcOrd="0" destOrd="0" presId="urn:microsoft.com/office/officeart/2005/8/layout/radial1"/>
    <dgm:cxn modelId="{BF3FE0A3-B00C-4A0A-8545-C884216F0E54}" type="presOf" srcId="{9D953EA8-07E6-4497-90E6-D11DD2E8E458}" destId="{356F7CDE-A071-40EB-83A3-7EF4B4584981}" srcOrd="1" destOrd="0" presId="urn:microsoft.com/office/officeart/2005/8/layout/radial1"/>
    <dgm:cxn modelId="{BC7F2CA8-98A5-4954-814E-C5898B242CD5}" type="presOf" srcId="{9E7325AE-7C2A-497B-BFF0-802B2ED35C4E}" destId="{6A3F970C-B12E-473B-837B-ACBBBDF574FC}" srcOrd="1" destOrd="0" presId="urn:microsoft.com/office/officeart/2005/8/layout/radial1"/>
    <dgm:cxn modelId="{BDB748B6-8381-42D8-A05E-0744D1C74581}" srcId="{6F73DDDB-F76A-4863-9707-6C1AC2624A7D}" destId="{53195BBD-4C36-4ED9-A15D-7EC000C383B6}" srcOrd="3" destOrd="0" parTransId="{9E7325AE-7C2A-497B-BFF0-802B2ED35C4E}" sibTransId="{E6B28C58-8EE7-4CB6-AE64-0F9F27C09CAC}"/>
    <dgm:cxn modelId="{C6540BB9-D998-4129-966E-05AB131F5E01}" srcId="{6F73DDDB-F76A-4863-9707-6C1AC2624A7D}" destId="{E0BB4A55-581D-44AE-B11F-790F4C3C3E94}" srcOrd="4" destOrd="0" parTransId="{A6656DC9-5D83-4831-9F11-54DB18C76338}" sibTransId="{182514C2-A916-4605-A789-F5F76FEA23C0}"/>
    <dgm:cxn modelId="{2183F5BA-03FF-4338-829D-C267BE784ED8}" type="presOf" srcId="{4B385EC8-FCED-48EB-B35A-47100DE3C1F2}" destId="{254F0EA0-1CEA-463A-86F9-1869EE53580B}" srcOrd="0" destOrd="0" presId="urn:microsoft.com/office/officeart/2005/8/layout/radial1"/>
    <dgm:cxn modelId="{36698CD4-6E36-4A11-9973-C574B829234A}" type="presOf" srcId="{6F73DDDB-F76A-4863-9707-6C1AC2624A7D}" destId="{69D83FAD-A7C7-4939-B140-2FB06EC9A91F}" srcOrd="0" destOrd="0" presId="urn:microsoft.com/office/officeart/2005/8/layout/radial1"/>
    <dgm:cxn modelId="{96C540E0-55E2-42B8-8D69-784D06C863AA}" srcId="{6F73DDDB-F76A-4863-9707-6C1AC2624A7D}" destId="{15107224-6A7B-47B8-BE34-4E89ACD39233}" srcOrd="2" destOrd="0" parTransId="{D5BAC692-DDDB-4A1A-BC41-1AD39FCA5841}" sibTransId="{12DB77DF-ABF5-48BF-851F-05685FF866C9}"/>
    <dgm:cxn modelId="{F62598E3-EFC9-4FA3-9298-B93509B91F19}" type="presOf" srcId="{D5BAC692-DDDB-4A1A-BC41-1AD39FCA5841}" destId="{FE612153-97DF-4CB6-97BC-E8D97330FCD1}" srcOrd="0" destOrd="0" presId="urn:microsoft.com/office/officeart/2005/8/layout/radial1"/>
    <dgm:cxn modelId="{5AA267EE-FD1E-40A1-982C-31AA9EF7EC3C}" type="presOf" srcId="{4E325831-85F0-4F03-8B0B-47CC68691997}" destId="{3A403303-314F-4904-A93A-811CE9495071}" srcOrd="1" destOrd="0" presId="urn:microsoft.com/office/officeart/2005/8/layout/radial1"/>
    <dgm:cxn modelId="{A45A9FF5-6C63-4A86-AB4E-DE0CB70B1A22}" type="presOf" srcId="{492B7DA9-4403-4C30-ADA2-B20C23586B04}" destId="{D576A93E-57F4-4554-9C46-47A1CFAF9BDE}" srcOrd="0" destOrd="0" presId="urn:microsoft.com/office/officeart/2005/8/layout/radial1"/>
    <dgm:cxn modelId="{C10FBEF8-0359-480A-A49F-A2928101A513}" type="presOf" srcId="{9E7325AE-7C2A-497B-BFF0-802B2ED35C4E}" destId="{EF76245A-692D-416A-8DC6-7741157E38E3}" srcOrd="0" destOrd="0" presId="urn:microsoft.com/office/officeart/2005/8/layout/radial1"/>
    <dgm:cxn modelId="{506CAAF9-06C1-460E-8164-38F5D981175B}" type="presOf" srcId="{15107224-6A7B-47B8-BE34-4E89ACD39233}" destId="{54419637-1108-4959-8FDB-5BC4D7DA9821}" srcOrd="0" destOrd="0" presId="urn:microsoft.com/office/officeart/2005/8/layout/radial1"/>
    <dgm:cxn modelId="{13EF67D1-DA45-4FCF-AC3E-431D3EC61E18}" type="presParOf" srcId="{35129FF6-B633-4067-8337-B724205C1E75}" destId="{69D83FAD-A7C7-4939-B140-2FB06EC9A91F}" srcOrd="0" destOrd="0" presId="urn:microsoft.com/office/officeart/2005/8/layout/radial1"/>
    <dgm:cxn modelId="{429D15D6-1345-46FF-87ED-36BBEC2F109E}" type="presParOf" srcId="{35129FF6-B633-4067-8337-B724205C1E75}" destId="{0C90298C-2B01-43CF-AEDF-2F86849D7AED}" srcOrd="1" destOrd="0" presId="urn:microsoft.com/office/officeart/2005/8/layout/radial1"/>
    <dgm:cxn modelId="{5298D542-D7C3-495E-AE4E-E38792FEBD8D}" type="presParOf" srcId="{0C90298C-2B01-43CF-AEDF-2F86849D7AED}" destId="{5C994DDD-04A9-4C23-9954-74CBDABCB5D7}" srcOrd="0" destOrd="0" presId="urn:microsoft.com/office/officeart/2005/8/layout/radial1"/>
    <dgm:cxn modelId="{DEC2E2C4-8400-4303-A8F4-86C0722C40C4}" type="presParOf" srcId="{35129FF6-B633-4067-8337-B724205C1E75}" destId="{D576A93E-57F4-4554-9C46-47A1CFAF9BDE}" srcOrd="2" destOrd="0" presId="urn:microsoft.com/office/officeart/2005/8/layout/radial1"/>
    <dgm:cxn modelId="{DB01A08C-80ED-4A75-95D7-5B785D3A2FC4}" type="presParOf" srcId="{35129FF6-B633-4067-8337-B724205C1E75}" destId="{F3316F25-021E-40D8-8089-C33EA11C9F0A}" srcOrd="3" destOrd="0" presId="urn:microsoft.com/office/officeart/2005/8/layout/radial1"/>
    <dgm:cxn modelId="{31DEA785-61C9-460B-95A9-6BFCE10E9300}" type="presParOf" srcId="{F3316F25-021E-40D8-8089-C33EA11C9F0A}" destId="{3A403303-314F-4904-A93A-811CE9495071}" srcOrd="0" destOrd="0" presId="urn:microsoft.com/office/officeart/2005/8/layout/radial1"/>
    <dgm:cxn modelId="{310AA246-85B8-43FD-BA8E-196612CCFE08}" type="presParOf" srcId="{35129FF6-B633-4067-8337-B724205C1E75}" destId="{254F0EA0-1CEA-463A-86F9-1869EE53580B}" srcOrd="4" destOrd="0" presId="urn:microsoft.com/office/officeart/2005/8/layout/radial1"/>
    <dgm:cxn modelId="{6302D565-B758-46FC-879F-CFA62D88DC61}" type="presParOf" srcId="{35129FF6-B633-4067-8337-B724205C1E75}" destId="{FE612153-97DF-4CB6-97BC-E8D97330FCD1}" srcOrd="5" destOrd="0" presId="urn:microsoft.com/office/officeart/2005/8/layout/radial1"/>
    <dgm:cxn modelId="{6831CC2A-DFA7-4507-B6A6-CD29C45F00B2}" type="presParOf" srcId="{FE612153-97DF-4CB6-97BC-E8D97330FCD1}" destId="{33FE9A42-D15A-4BCF-9647-7AEE48AB6BC3}" srcOrd="0" destOrd="0" presId="urn:microsoft.com/office/officeart/2005/8/layout/radial1"/>
    <dgm:cxn modelId="{29F2E6DB-2317-4A35-8481-821F8101B0DB}" type="presParOf" srcId="{35129FF6-B633-4067-8337-B724205C1E75}" destId="{54419637-1108-4959-8FDB-5BC4D7DA9821}" srcOrd="6" destOrd="0" presId="urn:microsoft.com/office/officeart/2005/8/layout/radial1"/>
    <dgm:cxn modelId="{B42571FB-4752-4DF8-818C-7FC3C9515544}" type="presParOf" srcId="{35129FF6-B633-4067-8337-B724205C1E75}" destId="{EF76245A-692D-416A-8DC6-7741157E38E3}" srcOrd="7" destOrd="0" presId="urn:microsoft.com/office/officeart/2005/8/layout/radial1"/>
    <dgm:cxn modelId="{6B06AD65-AF07-4368-97FE-0B706B008079}" type="presParOf" srcId="{EF76245A-692D-416A-8DC6-7741157E38E3}" destId="{6A3F970C-B12E-473B-837B-ACBBBDF574FC}" srcOrd="0" destOrd="0" presId="urn:microsoft.com/office/officeart/2005/8/layout/radial1"/>
    <dgm:cxn modelId="{032973E5-E9F1-4BF5-B453-5349E74D1D0F}" type="presParOf" srcId="{35129FF6-B633-4067-8337-B724205C1E75}" destId="{4913E858-6FDD-4759-B05D-3F3035542981}" srcOrd="8" destOrd="0" presId="urn:microsoft.com/office/officeart/2005/8/layout/radial1"/>
    <dgm:cxn modelId="{E3FD3B29-C2A0-4F51-905E-E6B7E0E0C090}" type="presParOf" srcId="{35129FF6-B633-4067-8337-B724205C1E75}" destId="{30A32A01-2A97-4CE1-878E-E683B4AB4955}" srcOrd="9" destOrd="0" presId="urn:microsoft.com/office/officeart/2005/8/layout/radial1"/>
    <dgm:cxn modelId="{DF15F332-0C1B-4FA5-AC6B-01CB30F748CE}" type="presParOf" srcId="{30A32A01-2A97-4CE1-878E-E683B4AB4955}" destId="{650282C4-4236-4620-ADD0-34F17AC1DE9D}" srcOrd="0" destOrd="0" presId="urn:microsoft.com/office/officeart/2005/8/layout/radial1"/>
    <dgm:cxn modelId="{72D8F3AE-8454-411B-BA0E-F2C5C2F22139}" type="presParOf" srcId="{35129FF6-B633-4067-8337-B724205C1E75}" destId="{20A4D687-5567-4FAC-A764-E8E09AD40B76}" srcOrd="10" destOrd="0" presId="urn:microsoft.com/office/officeart/2005/8/layout/radial1"/>
    <dgm:cxn modelId="{666E3F59-BEA0-454D-B7F2-1EC0326304C1}" type="presParOf" srcId="{35129FF6-B633-4067-8337-B724205C1E75}" destId="{F79B7B91-BC30-4C1A-991A-B7821B16FCA2}" srcOrd="11" destOrd="0" presId="urn:microsoft.com/office/officeart/2005/8/layout/radial1"/>
    <dgm:cxn modelId="{E9AD186B-1640-4CAF-9FAC-6F48824896B3}" type="presParOf" srcId="{F79B7B91-BC30-4C1A-991A-B7821B16FCA2}" destId="{356F7CDE-A071-40EB-83A3-7EF4B4584981}" srcOrd="0" destOrd="0" presId="urn:microsoft.com/office/officeart/2005/8/layout/radial1"/>
    <dgm:cxn modelId="{960C0E0B-DC8A-4C49-A5B3-FAB1FB60BA7F}" type="presParOf" srcId="{35129FF6-B633-4067-8337-B724205C1E75}" destId="{97AA11F1-1D2F-4F40-A9AB-2653861053CD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D83FAD-A7C7-4939-B140-2FB06EC9A91F}">
      <dsp:nvSpPr>
        <dsp:cNvPr id="0" name=""/>
        <dsp:cNvSpPr/>
      </dsp:nvSpPr>
      <dsp:spPr>
        <a:xfrm>
          <a:off x="3544885" y="1781568"/>
          <a:ext cx="3281704" cy="13517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Деятельность</a:t>
          </a:r>
        </a:p>
      </dsp:txBody>
      <dsp:txXfrm>
        <a:off x="4025479" y="1979529"/>
        <a:ext cx="2320516" cy="955842"/>
      </dsp:txXfrm>
    </dsp:sp>
    <dsp:sp modelId="{0C90298C-2B01-43CF-AEDF-2F86849D7AED}">
      <dsp:nvSpPr>
        <dsp:cNvPr id="0" name=""/>
        <dsp:cNvSpPr/>
      </dsp:nvSpPr>
      <dsp:spPr>
        <a:xfrm rot="16036848">
          <a:off x="4928154" y="1554521"/>
          <a:ext cx="430550" cy="24286"/>
        </a:xfrm>
        <a:custGeom>
          <a:avLst/>
          <a:gdLst/>
          <a:ahLst/>
          <a:cxnLst/>
          <a:rect l="0" t="0" r="0" b="0"/>
          <a:pathLst>
            <a:path>
              <a:moveTo>
                <a:pt x="0" y="12143"/>
              </a:moveTo>
              <a:lnTo>
                <a:pt x="430550" y="1214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 rot="10800000">
        <a:off x="5132666" y="1555901"/>
        <a:ext cx="21527" cy="21527"/>
      </dsp:txXfrm>
    </dsp:sp>
    <dsp:sp modelId="{D576A93E-57F4-4554-9C46-47A1CFAF9BDE}">
      <dsp:nvSpPr>
        <dsp:cNvPr id="0" name=""/>
        <dsp:cNvSpPr/>
      </dsp:nvSpPr>
      <dsp:spPr>
        <a:xfrm>
          <a:off x="3478397" y="0"/>
          <a:ext cx="3245450" cy="13517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Трудовая</a:t>
          </a:r>
        </a:p>
      </dsp:txBody>
      <dsp:txXfrm>
        <a:off x="3953682" y="197961"/>
        <a:ext cx="2294880" cy="955842"/>
      </dsp:txXfrm>
    </dsp:sp>
    <dsp:sp modelId="{F3316F25-021E-40D8-8089-C33EA11C9F0A}">
      <dsp:nvSpPr>
        <dsp:cNvPr id="0" name=""/>
        <dsp:cNvSpPr/>
      </dsp:nvSpPr>
      <dsp:spPr>
        <a:xfrm rot="19979045">
          <a:off x="6144694" y="1619073"/>
          <a:ext cx="1323012" cy="24286"/>
        </a:xfrm>
        <a:custGeom>
          <a:avLst/>
          <a:gdLst/>
          <a:ahLst/>
          <a:cxnLst/>
          <a:rect l="0" t="0" r="0" b="0"/>
          <a:pathLst>
            <a:path>
              <a:moveTo>
                <a:pt x="0" y="12143"/>
              </a:moveTo>
              <a:lnTo>
                <a:pt x="1323012" y="1214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6773125" y="1598141"/>
        <a:ext cx="66150" cy="66150"/>
      </dsp:txXfrm>
    </dsp:sp>
    <dsp:sp modelId="{254F0EA0-1CEA-463A-86F9-1869EE53580B}">
      <dsp:nvSpPr>
        <dsp:cNvPr id="0" name=""/>
        <dsp:cNvSpPr/>
      </dsp:nvSpPr>
      <dsp:spPr>
        <a:xfrm>
          <a:off x="6814868" y="134134"/>
          <a:ext cx="3203843" cy="13517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Познавательная</a:t>
          </a:r>
        </a:p>
      </dsp:txBody>
      <dsp:txXfrm>
        <a:off x="7284060" y="332095"/>
        <a:ext cx="2265459" cy="955842"/>
      </dsp:txXfrm>
    </dsp:sp>
    <dsp:sp modelId="{FE612153-97DF-4CB6-97BC-E8D97330FCD1}">
      <dsp:nvSpPr>
        <dsp:cNvPr id="0" name=""/>
        <dsp:cNvSpPr/>
      </dsp:nvSpPr>
      <dsp:spPr>
        <a:xfrm rot="176878">
          <a:off x="6813639" y="2539851"/>
          <a:ext cx="416016" cy="24286"/>
        </a:xfrm>
        <a:custGeom>
          <a:avLst/>
          <a:gdLst/>
          <a:ahLst/>
          <a:cxnLst/>
          <a:rect l="0" t="0" r="0" b="0"/>
          <a:pathLst>
            <a:path>
              <a:moveTo>
                <a:pt x="0" y="12143"/>
              </a:moveTo>
              <a:lnTo>
                <a:pt x="416016" y="1214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7011247" y="2541594"/>
        <a:ext cx="20800" cy="20800"/>
      </dsp:txXfrm>
    </dsp:sp>
    <dsp:sp modelId="{54419637-1108-4959-8FDB-5BC4D7DA9821}">
      <dsp:nvSpPr>
        <dsp:cNvPr id="0" name=""/>
        <dsp:cNvSpPr/>
      </dsp:nvSpPr>
      <dsp:spPr>
        <a:xfrm>
          <a:off x="7221506" y="1958429"/>
          <a:ext cx="2797205" cy="13517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Спортивная</a:t>
          </a:r>
        </a:p>
      </dsp:txBody>
      <dsp:txXfrm>
        <a:off x="7631147" y="2156390"/>
        <a:ext cx="1977923" cy="955842"/>
      </dsp:txXfrm>
    </dsp:sp>
    <dsp:sp modelId="{EF76245A-692D-416A-8DC6-7741157E38E3}">
      <dsp:nvSpPr>
        <dsp:cNvPr id="0" name=""/>
        <dsp:cNvSpPr/>
      </dsp:nvSpPr>
      <dsp:spPr>
        <a:xfrm rot="2598282">
          <a:off x="5772170" y="3242631"/>
          <a:ext cx="519055" cy="24286"/>
        </a:xfrm>
        <a:custGeom>
          <a:avLst/>
          <a:gdLst/>
          <a:ahLst/>
          <a:cxnLst/>
          <a:rect l="0" t="0" r="0" b="0"/>
          <a:pathLst>
            <a:path>
              <a:moveTo>
                <a:pt x="0" y="12143"/>
              </a:moveTo>
              <a:lnTo>
                <a:pt x="519055" y="1214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6018722" y="3241798"/>
        <a:ext cx="25952" cy="25952"/>
      </dsp:txXfrm>
    </dsp:sp>
    <dsp:sp modelId="{4913E858-6FDD-4759-B05D-3F3035542981}">
      <dsp:nvSpPr>
        <dsp:cNvPr id="0" name=""/>
        <dsp:cNvSpPr/>
      </dsp:nvSpPr>
      <dsp:spPr>
        <a:xfrm>
          <a:off x="5289613" y="3372636"/>
          <a:ext cx="3168494" cy="13517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Общественно-политическая</a:t>
          </a:r>
        </a:p>
      </dsp:txBody>
      <dsp:txXfrm>
        <a:off x="5753628" y="3570597"/>
        <a:ext cx="2240464" cy="955842"/>
      </dsp:txXfrm>
    </dsp:sp>
    <dsp:sp modelId="{30A32A01-2A97-4CE1-878E-E683B4AB4955}">
      <dsp:nvSpPr>
        <dsp:cNvPr id="0" name=""/>
        <dsp:cNvSpPr/>
      </dsp:nvSpPr>
      <dsp:spPr>
        <a:xfrm rot="9251838">
          <a:off x="3221087" y="3166057"/>
          <a:ext cx="947772" cy="24286"/>
        </a:xfrm>
        <a:custGeom>
          <a:avLst/>
          <a:gdLst/>
          <a:ahLst/>
          <a:cxnLst/>
          <a:rect l="0" t="0" r="0" b="0"/>
          <a:pathLst>
            <a:path>
              <a:moveTo>
                <a:pt x="0" y="12143"/>
              </a:moveTo>
              <a:lnTo>
                <a:pt x="947772" y="1214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 rot="10800000">
        <a:off x="3671279" y="3154506"/>
        <a:ext cx="47388" cy="47388"/>
      </dsp:txXfrm>
    </dsp:sp>
    <dsp:sp modelId="{20A4D687-5567-4FAC-A764-E8E09AD40B76}">
      <dsp:nvSpPr>
        <dsp:cNvPr id="0" name=""/>
        <dsp:cNvSpPr/>
      </dsp:nvSpPr>
      <dsp:spPr>
        <a:xfrm>
          <a:off x="176566" y="3258342"/>
          <a:ext cx="3909369" cy="13517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Художественная</a:t>
          </a:r>
        </a:p>
      </dsp:txBody>
      <dsp:txXfrm>
        <a:off x="749080" y="3456303"/>
        <a:ext cx="2764341" cy="955842"/>
      </dsp:txXfrm>
    </dsp:sp>
    <dsp:sp modelId="{F79B7B91-BC30-4C1A-991A-B7821B16FCA2}">
      <dsp:nvSpPr>
        <dsp:cNvPr id="0" name=""/>
        <dsp:cNvSpPr/>
      </dsp:nvSpPr>
      <dsp:spPr>
        <a:xfrm rot="12138808">
          <a:off x="2819684" y="1730872"/>
          <a:ext cx="1250492" cy="24286"/>
        </a:xfrm>
        <a:custGeom>
          <a:avLst/>
          <a:gdLst/>
          <a:ahLst/>
          <a:cxnLst/>
          <a:rect l="0" t="0" r="0" b="0"/>
          <a:pathLst>
            <a:path>
              <a:moveTo>
                <a:pt x="0" y="12143"/>
              </a:moveTo>
              <a:lnTo>
                <a:pt x="1250492" y="1214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 rot="10800000">
        <a:off x="3413668" y="1711753"/>
        <a:ext cx="62524" cy="62524"/>
      </dsp:txXfrm>
    </dsp:sp>
    <dsp:sp modelId="{97AA11F1-1D2F-4F40-A9AB-2653861053CD}">
      <dsp:nvSpPr>
        <dsp:cNvPr id="0" name=""/>
        <dsp:cNvSpPr/>
      </dsp:nvSpPr>
      <dsp:spPr>
        <a:xfrm>
          <a:off x="0" y="10"/>
          <a:ext cx="3125454" cy="19410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Организаторская</a:t>
          </a:r>
        </a:p>
      </dsp:txBody>
      <dsp:txXfrm>
        <a:off x="457712" y="284274"/>
        <a:ext cx="2210030" cy="13725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B18E5-DFEA-4145-8C34-816AB8D2F907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F66E6-5AEA-4E95-BB8B-194669E6CC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4891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B18E5-DFEA-4145-8C34-816AB8D2F907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F66E6-5AEA-4E95-BB8B-194669E6CC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4838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B18E5-DFEA-4145-8C34-816AB8D2F907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F66E6-5AEA-4E95-BB8B-194669E6CC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589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B18E5-DFEA-4145-8C34-816AB8D2F907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F66E6-5AEA-4E95-BB8B-194669E6CC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528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B18E5-DFEA-4145-8C34-816AB8D2F907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F66E6-5AEA-4E95-BB8B-194669E6CC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0593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B18E5-DFEA-4145-8C34-816AB8D2F907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F66E6-5AEA-4E95-BB8B-194669E6CC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22248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B18E5-DFEA-4145-8C34-816AB8D2F907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F66E6-5AEA-4E95-BB8B-194669E6CC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2507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B18E5-DFEA-4145-8C34-816AB8D2F907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F66E6-5AEA-4E95-BB8B-194669E6CC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8310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B18E5-DFEA-4145-8C34-816AB8D2F907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F66E6-5AEA-4E95-BB8B-194669E6CC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611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B18E5-DFEA-4145-8C34-816AB8D2F907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58F66E6-5AEA-4E95-BB8B-194669E6CC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546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B18E5-DFEA-4145-8C34-816AB8D2F907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F66E6-5AEA-4E95-BB8B-194669E6CC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572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B18E5-DFEA-4145-8C34-816AB8D2F907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F66E6-5AEA-4E95-BB8B-194669E6CC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337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B18E5-DFEA-4145-8C34-816AB8D2F907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F66E6-5AEA-4E95-BB8B-194669E6CC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168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B18E5-DFEA-4145-8C34-816AB8D2F907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F66E6-5AEA-4E95-BB8B-194669E6CC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285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B18E5-DFEA-4145-8C34-816AB8D2F907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F66E6-5AEA-4E95-BB8B-194669E6CC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883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B18E5-DFEA-4145-8C34-816AB8D2F907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F66E6-5AEA-4E95-BB8B-194669E6CC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532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B18E5-DFEA-4145-8C34-816AB8D2F907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F66E6-5AEA-4E95-BB8B-194669E6CC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3784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D7B18E5-DFEA-4145-8C34-816AB8D2F907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58F66E6-5AEA-4E95-BB8B-194669E6CC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6250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  <p:sldLayoutId id="214748374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4E9ED4-3CC5-4FAC-872F-87F6FCD9E1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творческой личности студентов через участие в коллективной творческой деятельности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6D31C03-F8A9-4DB1-8F69-42896AE503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63159" y="4922981"/>
            <a:ext cx="6987645" cy="1385456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 медицинского колледжа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Попов А.Е.</a:t>
            </a:r>
          </a:p>
        </p:txBody>
      </p:sp>
    </p:spTree>
    <p:extLst>
      <p:ext uri="{BB962C8B-B14F-4D97-AF65-F5344CB8AC3E}">
        <p14:creationId xmlns:p14="http://schemas.microsoft.com/office/powerpoint/2010/main" val="28012885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914BD4-A2AA-4E69-BB51-CAF9DEFE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Организаторская коллективная творческая деятельность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69B860-9622-4CDA-A68B-CE4848073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Любое практическое дело становится коллективным и творческим только в активной совместной деятельности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2515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914BD4-A2AA-4E69-BB51-CAF9DEFE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Художественная коллективная творческая деятельность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69B860-9622-4CDA-A68B-CE4848073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Развивает эстетические вкусы студента, пробуждают желание испробовать себя в творчестве, воспитывают благородство души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6360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914BD4-A2AA-4E69-BB51-CAF9DEFE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 - политическая коллективная творческая деятельность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69B860-9622-4CDA-A68B-CE4848073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Укрепляет гражданское отношение к семье, Родине. Расширяет знание об истории и культуре своей страны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5256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914BD4-A2AA-4E69-BB51-CAF9DEFE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Трудовая коллективная творческая деятельность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69B860-9622-4CDA-A68B-CE4848073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Воспитывает уважение к труду, терпеливость. Вызывает необходимость проводить анализ выполненной работы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9258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D7B53A-4DEB-4348-A06D-26B4C97F8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Коллективная творческая деятельность направлена на: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C52BB7-BA2C-4185-BD43-E483C3B2C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творческих способностей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интеллектуальных способностей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Реализацию коммуникативных потребностей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правилам и формам совместной работы</a:t>
            </a:r>
          </a:p>
        </p:txBody>
      </p:sp>
    </p:spTree>
    <p:extLst>
      <p:ext uri="{BB962C8B-B14F-4D97-AF65-F5344CB8AC3E}">
        <p14:creationId xmlns:p14="http://schemas.microsoft.com/office/powerpoint/2010/main" val="4003882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62163E-88A0-4081-B221-7093CDAF3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коллективной творческой деятельности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B88B03-58DA-46C9-95BA-81E7048B5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Предварительная подготовка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Коллективное планирование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Коллективная подготовка. Разработка плана с указанием исполнителей и сроков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мероприятия ( акции, события и т.д.)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деятельности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</a:t>
            </a:r>
          </a:p>
        </p:txBody>
      </p:sp>
    </p:spTree>
    <p:extLst>
      <p:ext uri="{BB962C8B-B14F-4D97-AF65-F5344CB8AC3E}">
        <p14:creationId xmlns:p14="http://schemas.microsoft.com/office/powerpoint/2010/main" val="178399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29DEF8-3FCF-4EA5-82C0-F91F6CE3E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 коллективной творческой деятельности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18E891-F1B0-41C2-89F0-7CA6267A4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коллектива единомышленников</a:t>
            </a: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Освоение культурного пространства</a:t>
            </a: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личности</a:t>
            </a:r>
          </a:p>
        </p:txBody>
      </p:sp>
    </p:spTree>
    <p:extLst>
      <p:ext uri="{BB962C8B-B14F-4D97-AF65-F5344CB8AC3E}">
        <p14:creationId xmlns:p14="http://schemas.microsoft.com/office/powerpoint/2010/main" val="3573083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D9CF10-0760-4349-B5DB-57FF59EE0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Коллективная творческая деятельность дает возможности для студента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91B157-EF20-42DA-8B55-6867B2E36F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3176953"/>
            <a:ext cx="10018713" cy="3124201"/>
          </a:xfrm>
        </p:spPr>
        <p:txBody>
          <a:bodyPr>
            <a:normAutofit fontScale="85000" lnSpcReduction="20000"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Реализовать и развить свои способности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Расширить знания об окружающем мире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Приобрести навыки проектирования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Проявить организаторские способности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Закрепить коммуникативные навыки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способности к анализу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273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0AFE1D-2955-404C-ADA6-621369353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Коллективная творческая деятельность дает возможность для куратора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558854-48C2-4E5C-9C2D-9D6111027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Развить творческий потенциал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Совершенствовать организаторские способности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 коллектив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Объединить студентов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Управлять процессом развития студента</a:t>
            </a:r>
          </a:p>
        </p:txBody>
      </p:sp>
    </p:spTree>
    <p:extLst>
      <p:ext uri="{BB962C8B-B14F-4D97-AF65-F5344CB8AC3E}">
        <p14:creationId xmlns:p14="http://schemas.microsoft.com/office/powerpoint/2010/main" val="2545107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51666A-82AF-4D0F-B022-BC6732B55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2" y="190500"/>
            <a:ext cx="10018713" cy="1752599"/>
          </a:xfrm>
        </p:spPr>
        <p:txBody>
          <a:bodyPr/>
          <a:lstStyle/>
          <a:p>
            <a:r>
              <a:rPr lang="ru-RU" dirty="0"/>
              <a:t>Виды коллективной творческой деятельности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39E8B7D5-D741-4917-B0E3-1E145300A3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7274687"/>
              </p:ext>
            </p:extLst>
          </p:nvPr>
        </p:nvGraphicFramePr>
        <p:xfrm>
          <a:off x="1484313" y="1943099"/>
          <a:ext cx="10018712" cy="49149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2238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403254-D456-40AD-8D8A-66F39D342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Спортивная коллективная творческая деятельность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0AF083-ADA3-4D1F-89A6-475783D1C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Развивает у студентов гражданское отношение</a:t>
            </a:r>
          </a:p>
          <a:p>
            <a:pPr marL="0" indent="0" algn="ctr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спортивно – оздоровительной стороне жизни,</a:t>
            </a:r>
          </a:p>
          <a:p>
            <a:pPr marL="0" indent="0" algn="ctr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 себе как здоровым и готовым</a:t>
            </a:r>
          </a:p>
          <a:p>
            <a:pPr marL="0" indent="0" algn="ctr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 труду и обороне</a:t>
            </a:r>
          </a:p>
        </p:txBody>
      </p:sp>
    </p:spTree>
    <p:extLst>
      <p:ext uri="{BB962C8B-B14F-4D97-AF65-F5344CB8AC3E}">
        <p14:creationId xmlns:p14="http://schemas.microsoft.com/office/powerpoint/2010/main" val="1098779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AE7789-D4EC-4D91-BAE8-FD18BA6C8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Познавательная коллективная творческая деятельность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C7427E-8D29-4CC1-A49C-B91820AB1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 развить такие качества, как стремление к познанию, целеустремленность, наблюдательность, любознательность, творческое воображение, заботливость</a:t>
            </a:r>
          </a:p>
        </p:txBody>
      </p:sp>
    </p:spTree>
    <p:extLst>
      <p:ext uri="{BB962C8B-B14F-4D97-AF65-F5344CB8AC3E}">
        <p14:creationId xmlns:p14="http://schemas.microsoft.com/office/powerpoint/2010/main" val="38493085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302</TotalTime>
  <Words>273</Words>
  <Application>Microsoft Office PowerPoint</Application>
  <PresentationFormat>Широкоэкранный</PresentationFormat>
  <Paragraphs>55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Corbel</vt:lpstr>
      <vt:lpstr>Times New Roman</vt:lpstr>
      <vt:lpstr>Параллакс</vt:lpstr>
      <vt:lpstr>Формирование творческой личности студентов через участие в коллективной творческой деятельности</vt:lpstr>
      <vt:lpstr>Коллективная творческая деятельность направлена на:</vt:lpstr>
      <vt:lpstr>Структура коллективной творческой деятельности</vt:lpstr>
      <vt:lpstr>Возможности коллективной творческой деятельности</vt:lpstr>
      <vt:lpstr>Коллективная творческая деятельность дает возможности для студента</vt:lpstr>
      <vt:lpstr>Коллективная творческая деятельность дает возможность для куратора</vt:lpstr>
      <vt:lpstr>Виды коллективной творческой деятельности</vt:lpstr>
      <vt:lpstr>Спортивная коллективная творческая деятельность</vt:lpstr>
      <vt:lpstr>Познавательная коллективная творческая деятельность</vt:lpstr>
      <vt:lpstr>Организаторская коллективная творческая деятельность</vt:lpstr>
      <vt:lpstr>Художественная коллективная творческая деятельность</vt:lpstr>
      <vt:lpstr>Общественно - политическая коллективная творческая деятельность</vt:lpstr>
      <vt:lpstr>Трудовая коллективная творческая деятельность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творческой личности студентов через участие в коллективной творческой деятельности</dc:title>
  <dc:creator>Толик</dc:creator>
  <cp:lastModifiedBy>Толик</cp:lastModifiedBy>
  <cp:revision>6</cp:revision>
  <dcterms:created xsi:type="dcterms:W3CDTF">2020-04-08T10:19:50Z</dcterms:created>
  <dcterms:modified xsi:type="dcterms:W3CDTF">2020-04-08T15:22:28Z</dcterms:modified>
</cp:coreProperties>
</file>